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3" d="100"/>
          <a:sy n="43" d="100"/>
        </p:scale>
        <p:origin x="67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4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8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3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6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4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7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6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6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3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5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63D94-AD3B-4D85-AE0C-C6E301E49F59}" type="datetimeFigureOut">
              <a:rPr lang="en-US" smtClean="0"/>
              <a:t>7/31/2008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8244-E776-4159-8EEF-B78049820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8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354"/>
            <a:ext cx="9144000" cy="158261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RENAISSANCE IN EUROPE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262" y="2617300"/>
            <a:ext cx="9144000" cy="36252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REBIRTH OF IDEAS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REBIRTH OF SPIRIT OF SCIENTIFIC CURIOSITY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REBIRTH OF SPIRIT OF HUMANISM</a:t>
            </a:r>
          </a:p>
          <a:p>
            <a:endParaRPr lang="en-US" sz="3200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14</a:t>
            </a:r>
            <a:r>
              <a:rPr lang="en-US" sz="3200" baseline="30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</a:t>
            </a:r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-16</a:t>
            </a:r>
            <a:r>
              <a:rPr lang="en-US" sz="3200" baseline="300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TH</a:t>
            </a:r>
            <a:r>
              <a:rPr lang="en-US" sz="3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CENTURIES</a:t>
            </a:r>
            <a:endParaRPr lang="en-US" sz="32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06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4956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FACTORS OF RENAISSANCE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9862"/>
            <a:ext cx="9144000" cy="5328138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CAPTURE OF CONSTSNTINOPLE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INFLUENCE OF GREEK SCHOLARS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TRADE CONTACTS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ROLR OF VENICE, GEOA, FLORENCE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WEAKNESS OF THE CHURC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NATIVE ASSOCIATION WITH IMMIGRANT SCOLARS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INVENTION OF PRINTING PRESS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CLASSICAL REVIVALISM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CONCEPT OF HUMANISM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SPREAD OF NE LEARNING</a:t>
            </a: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8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277" y="1"/>
            <a:ext cx="11342077" cy="103749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9846" y="1474300"/>
            <a:ext cx="9144000" cy="53837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LITERATURE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ITALY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DANTE: DIVINE COMEDIA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PETRARCH: LOVE SONNETS : SONNETS TO LAURA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BOCCACCIO: LOVE STORIES: DA CAMERON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NICOLO MACHIAVALLI: THE PRINCE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ENGLAND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GEOFFREY CHAUCER: CANTERBURY TALES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TOMAS MORE: UTOPIA (IDEAL STATE)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FRANCIS BACON: ESSAYS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EDMUND SPENCER: FAERIE QUEENE</a:t>
            </a:r>
          </a:p>
        </p:txBody>
      </p:sp>
    </p:spTree>
    <p:extLst>
      <p:ext uri="{BB962C8B-B14F-4D97-AF65-F5344CB8AC3E}">
        <p14:creationId xmlns:p14="http://schemas.microsoft.com/office/powerpoint/2010/main" val="40718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10744200" cy="93198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232" y="1072662"/>
            <a:ext cx="10726614" cy="5591907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ENGLAND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CHRISTOPHER MARLOWE: DOCTOR FAUSTUS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BEN JOHNSON: VOLPONE (DRAMA)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WILLIAM SHAESPEARE: PLAYS (TRAGEDIES AN COMMEDIES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JOHN MILTON: PARADISE LOST, PARADISE REGAINED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FRANCE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MONTAIGNE: ESSAYS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FRANCOIS REBELAIS: GARGANTUA AND PANTAGRUEL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JOHN CALVIN: WRITINGS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SPAIN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CERVANTES: DON QUIXOTE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LOPE DE VEGA: CALDERON (DRAMA)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7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523" y="1"/>
            <a:ext cx="11342077" cy="98473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5240215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HOLLAND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DESILERIUS ERASMUS: IN PRAISE OF FOLLY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GERMANY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MARTIN LUTHER: HOLY BIBLE IN GERMAN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ART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Florentine school (Florence)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Leonardo da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vinci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oil painting: 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		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monalisa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: last supper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Michelangelo: Sistine chapel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celing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			last judgment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Raphael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sanzio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Madonnas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Sistine Madonna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477" y="1"/>
            <a:ext cx="10603523" cy="9847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477" y="1494692"/>
            <a:ext cx="10568353" cy="5363308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VENETIAN SCHOOL (VENICE)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TITIAN: MORETHAN 700 PAINTINGS: REALISTIC </a:t>
            </a:r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PORTRAIT 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			PAINTINGS:  POPES, MERCHANTS, NOBLES, LADIES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FLEMISH SCHOOL (FLANDERS IN HOLLAND)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JAN: OIL PAINTING: ANNUNCIATION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Hubert van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eyck</a:t>
            </a:r>
            <a:endParaRPr lang="en-US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petre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paul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Rubens: the descent from the cross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van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dyck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portrait of kings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german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school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Matthias Grunewald: the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iseuheim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altarpiece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	albert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durer</a:t>
            </a:r>
            <a:r>
              <a:rPr lang="en-US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four apostles, adoration of the magi, 					portrait of </a:t>
            </a:r>
            <a:r>
              <a:rPr lang="en-US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erasmus</a:t>
            </a:r>
            <a:endParaRPr lang="en-US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79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203" y="-80133"/>
            <a:ext cx="11361107" cy="94443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4607" y="977030"/>
            <a:ext cx="10797437" cy="5880971"/>
          </a:xfrm>
        </p:spPr>
        <p:txBody>
          <a:bodyPr>
            <a:noAutofit/>
          </a:bodyPr>
          <a:lstStyle/>
          <a:p>
            <a:pPr lvl="1" algn="l"/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	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luca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Cranach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hans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hobein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portrait of Erasmus: the virgin and the child</a:t>
            </a:r>
          </a:p>
          <a:p>
            <a:pPr lvl="1" algn="l"/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Sculpture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classical tradition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Lorenzo Ghiberti: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magnificient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doors for baptistery at Florence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Donatello: statue of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st.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George of Florence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lucadella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robbia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glazed terracotta figurines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Lorenzo de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medici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garden with sculptural works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Michelangelo: statues of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moses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and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david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, pieta</a:t>
            </a:r>
          </a:p>
          <a:p>
            <a:pPr lvl="1" algn="l"/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Architecture</a:t>
            </a:r>
          </a:p>
          <a:p>
            <a:pPr lvl="1" algn="l"/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	rejected gothic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imitated classical architecture of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greeks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and romans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round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arche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, tall columns and big dome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st.peter’s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church in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rome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400 feet: 80000 people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st.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mark’s church in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venice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: 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st.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Paul’s church in London</a:t>
            </a:r>
          </a:p>
          <a:p>
            <a:pPr lvl="1" algn="l"/>
            <a:r>
              <a:rPr lang="en-US" sz="22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publicbuildings</a:t>
            </a:r>
            <a:r>
              <a:rPr lang="en-US" sz="22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and palaces</a:t>
            </a:r>
          </a:p>
        </p:txBody>
      </p:sp>
    </p:spTree>
    <p:extLst>
      <p:ext uri="{BB962C8B-B14F-4D97-AF65-F5344CB8AC3E}">
        <p14:creationId xmlns:p14="http://schemas.microsoft.com/office/powerpoint/2010/main" val="221115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3092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lgerian" panose="04020705040A02060702" pitchFamily="82" charset="0"/>
              </a:rPr>
              <a:t>FEATURES OF RENAISSANCE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6754" y="1723291"/>
            <a:ext cx="9396046" cy="4255477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Music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church music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humanism: vocal, instrumental, orchestral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drama to music (opera)</a:t>
            </a:r>
            <a:endParaRPr lang="en-US" sz="28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5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82</Words>
  <Application>Microsoft Office PowerPoint</Application>
  <PresentationFormat>Widescreen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RENAISSANCE IN EUROPE</vt:lpstr>
      <vt:lpstr>FACTORS OF RENAISSANCE</vt:lpstr>
      <vt:lpstr>FEATURES OF RENAISSANCE</vt:lpstr>
      <vt:lpstr>FEATURES OF RENAISSANCE</vt:lpstr>
      <vt:lpstr>FEATURES OF RENAISSANCE</vt:lpstr>
      <vt:lpstr>FEATURES OF RENAISSANCE</vt:lpstr>
      <vt:lpstr>FEATURES OF RENAISSANCE</vt:lpstr>
      <vt:lpstr>FEATURES OF RENAISSANCE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RENAISSANCE IN EUROPE</dc:title>
  <dc:creator>ADMIN</dc:creator>
  <cp:lastModifiedBy>ADMIN</cp:lastModifiedBy>
  <cp:revision>15</cp:revision>
  <dcterms:created xsi:type="dcterms:W3CDTF">2008-07-30T19:38:08Z</dcterms:created>
  <dcterms:modified xsi:type="dcterms:W3CDTF">2008-07-31T10:51:20Z</dcterms:modified>
</cp:coreProperties>
</file>